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22"/>
  </p:notesMasterIdLst>
  <p:sldIdLst>
    <p:sldId id="276" r:id="rId2"/>
    <p:sldId id="257" r:id="rId3"/>
    <p:sldId id="291" r:id="rId4"/>
    <p:sldId id="275" r:id="rId5"/>
    <p:sldId id="277" r:id="rId6"/>
    <p:sldId id="278" r:id="rId7"/>
    <p:sldId id="279" r:id="rId8"/>
    <p:sldId id="280" r:id="rId9"/>
    <p:sldId id="292" r:id="rId10"/>
    <p:sldId id="281" r:id="rId11"/>
    <p:sldId id="294" r:id="rId12"/>
    <p:sldId id="282" r:id="rId13"/>
    <p:sldId id="283" r:id="rId14"/>
    <p:sldId id="285" r:id="rId15"/>
    <p:sldId id="284" r:id="rId16"/>
    <p:sldId id="293" r:id="rId17"/>
    <p:sldId id="286" r:id="rId18"/>
    <p:sldId id="287" r:id="rId19"/>
    <p:sldId id="290" r:id="rId20"/>
    <p:sldId id="289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8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5FDFF"/>
    <a:srgbClr val="FF0000"/>
    <a:srgbClr val="0283CA"/>
    <a:srgbClr val="AB36C8"/>
    <a:srgbClr val="FF54DD"/>
    <a:srgbClr val="00AA02"/>
    <a:srgbClr val="4700FF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61"/>
    <p:restoredTop sz="94571"/>
  </p:normalViewPr>
  <p:slideViewPr>
    <p:cSldViewPr snapToGrid="0">
      <p:cViewPr varScale="1">
        <p:scale>
          <a:sx n="115" d="100"/>
          <a:sy n="115" d="100"/>
        </p:scale>
        <p:origin x="1808" y="192"/>
      </p:cViewPr>
      <p:guideLst>
        <p:guide orient="horz" pos="2208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65AAEF-0DDF-3641-81DF-D2A47B4C7AC5}" type="datetimeFigureOut">
              <a:rPr lang="en-US" smtClean="0"/>
              <a:t>1/19/24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298B6F-6BA7-1D4F-BE5C-C556BF32C7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3718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298B6F-6BA7-1D4F-BE5C-C556BF32C7C8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804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E7701-C37B-D544-B284-F796C87ADE29}" type="datetimeFigureOut">
              <a:rPr lang="en-US" smtClean="0"/>
              <a:t>1/19/24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284FC-5AE8-1945-B1E2-4DF00CAB4F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99945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E7701-C37B-D544-B284-F796C87ADE29}" type="datetimeFigureOut">
              <a:rPr lang="en-US" smtClean="0"/>
              <a:t>1/19/24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284FC-5AE8-1945-B1E2-4DF00CAB4F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2225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E7701-C37B-D544-B284-F796C87ADE29}" type="datetimeFigureOut">
              <a:rPr lang="en-US" smtClean="0"/>
              <a:t>1/19/24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284FC-5AE8-1945-B1E2-4DF00CAB4F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8038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E7701-C37B-D544-B284-F796C87ADE29}" type="datetimeFigureOut">
              <a:rPr lang="en-US" smtClean="0"/>
              <a:t>1/19/24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284FC-5AE8-1945-B1E2-4DF00CAB4F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7513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E7701-C37B-D544-B284-F796C87ADE29}" type="datetimeFigureOut">
              <a:rPr lang="en-US" smtClean="0"/>
              <a:t>1/19/24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284FC-5AE8-1945-B1E2-4DF00CAB4F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53368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E7701-C37B-D544-B284-F796C87ADE29}" type="datetimeFigureOut">
              <a:rPr lang="en-US" smtClean="0"/>
              <a:t>1/19/24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284FC-5AE8-1945-B1E2-4DF00CAB4F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07973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E7701-C37B-D544-B284-F796C87ADE29}" type="datetimeFigureOut">
              <a:rPr lang="en-US" smtClean="0"/>
              <a:t>1/19/24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284FC-5AE8-1945-B1E2-4DF00CAB4F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40965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E7701-C37B-D544-B284-F796C87ADE29}" type="datetimeFigureOut">
              <a:rPr lang="en-US" smtClean="0"/>
              <a:t>1/19/24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284FC-5AE8-1945-B1E2-4DF00CAB4F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89137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E7701-C37B-D544-B284-F796C87ADE29}" type="datetimeFigureOut">
              <a:rPr lang="en-US" smtClean="0"/>
              <a:t>1/19/24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284FC-5AE8-1945-B1E2-4DF00CAB4F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0247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E7701-C37B-D544-B284-F796C87ADE29}" type="datetimeFigureOut">
              <a:rPr lang="en-US" smtClean="0"/>
              <a:t>1/19/24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284FC-5AE8-1945-B1E2-4DF00CAB4F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5249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E7701-C37B-D544-B284-F796C87ADE29}" type="datetimeFigureOut">
              <a:rPr lang="en-US" smtClean="0"/>
              <a:t>1/19/24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284FC-5AE8-1945-B1E2-4DF00CAB4F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53495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CE7701-C37B-D544-B284-F796C87ADE29}" type="datetimeFigureOut">
              <a:rPr lang="en-US" smtClean="0"/>
              <a:t>1/19/24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E284FC-5AE8-1945-B1E2-4DF00CAB4F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4795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24058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82472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72816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1124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47782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23072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77082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73881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41334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634174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02462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090493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03158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94840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19142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66058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14263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4796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82472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62977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4771</TotalTime>
  <Words>1</Words>
  <Application>Microsoft Macintosh PowerPoint</Application>
  <PresentationFormat>On-screen Show (4:3)</PresentationFormat>
  <Paragraphs>1</Paragraphs>
  <Slides>20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Laura Oathout</dc:creator>
  <cp:lastModifiedBy>Laura Oathout</cp:lastModifiedBy>
  <cp:revision>26</cp:revision>
  <dcterms:created xsi:type="dcterms:W3CDTF">2024-01-16T14:43:58Z</dcterms:created>
  <dcterms:modified xsi:type="dcterms:W3CDTF">2024-01-19T22:23:19Z</dcterms:modified>
</cp:coreProperties>
</file>